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23"/>
  </p:notes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6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8" autoAdjust="0"/>
    <p:restoredTop sz="94660"/>
  </p:normalViewPr>
  <p:slideViewPr>
    <p:cSldViewPr snapToGrid="0">
      <p:cViewPr varScale="1">
        <p:scale>
          <a:sx n="129" d="100"/>
          <a:sy n="129" d="100"/>
        </p:scale>
        <p:origin x="4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A8A24-6A68-8D47-ADF6-CAB6E4EE01A6}" type="datetimeFigureOut">
              <a:rPr lang="en-US" smtClean="0"/>
              <a:t>3/20/18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470DD-A30D-0D47-87AA-44EEB9B2F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460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6843" y="3887812"/>
            <a:ext cx="12195668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5488" y="2166364"/>
            <a:ext cx="11247120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7472" y="3913632"/>
            <a:ext cx="11506200" cy="4572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1D59E-A200-4429-B13F-42C65375E1C9}" type="datetimeFigureOut">
              <a:rPr lang="es-ES" smtClean="0"/>
              <a:t>20/3/18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56F43-A4FB-42FE-A342-B143ACF354F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54116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1D59E-A200-4429-B13F-42C65375E1C9}" type="datetimeFigureOut">
              <a:rPr lang="es-ES" smtClean="0"/>
              <a:t>20/3/18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56F43-A4FB-42FE-A342-B143ACF354F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7739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4CB1D59E-A200-4429-B13F-42C65375E1C9}" type="datetimeFigureOut">
              <a:rPr lang="es-ES" smtClean="0"/>
              <a:t>20/3/18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F8256F43-A4FB-42FE-A342-B143ACF354F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1512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1D59E-A200-4429-B13F-42C65375E1C9}" type="datetimeFigureOut">
              <a:rPr lang="es-ES" smtClean="0"/>
              <a:t>20/3/18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56F43-A4FB-42FE-A342-B143ACF354F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2363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-6843" y="3887812"/>
            <a:ext cx="12195668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167128"/>
            <a:ext cx="11247120" cy="173736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472" y="3913212"/>
            <a:ext cx="11503152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CB1D59E-A200-4429-B13F-42C65375E1C9}" type="datetimeFigureOut">
              <a:rPr lang="es-ES" smtClean="0"/>
              <a:t>20/3/18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8256F43-A4FB-42FE-A342-B143ACF354F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1378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1D59E-A200-4429-B13F-42C65375E1C9}" type="datetimeFigureOut">
              <a:rPr lang="es-ES" smtClean="0"/>
              <a:t>20/3/18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56F43-A4FB-42FE-A342-B143ACF354F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4005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1D59E-A200-4429-B13F-42C65375E1C9}" type="datetimeFigureOut">
              <a:rPr lang="es-ES" smtClean="0"/>
              <a:t>20/3/18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56F43-A4FB-42FE-A342-B143ACF354F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4983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1D59E-A200-4429-B13F-42C65375E1C9}" type="datetimeFigureOut">
              <a:rPr lang="es-ES" smtClean="0"/>
              <a:t>20/3/18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56F43-A4FB-42FE-A342-B143ACF354F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5310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1D59E-A200-4429-B13F-42C65375E1C9}" type="datetimeFigureOut">
              <a:rPr lang="es-ES" smtClean="0"/>
              <a:t>20/3/18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56F43-A4FB-42FE-A342-B143ACF354F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5624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1D59E-A200-4429-B13F-42C65375E1C9}" type="datetimeFigureOut">
              <a:rPr lang="es-ES" smtClean="0"/>
              <a:t>20/3/18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56F43-A4FB-42FE-A342-B143ACF354F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6462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1D59E-A200-4429-B13F-42C65375E1C9}" type="datetimeFigureOut">
              <a:rPr lang="es-ES" smtClean="0"/>
              <a:t>20/3/18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56F43-A4FB-42FE-A342-B143ACF354F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8457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4CB1D59E-A200-4429-B13F-42C65375E1C9}" type="datetimeFigureOut">
              <a:rPr lang="es-ES" smtClean="0"/>
              <a:t>20/3/18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F8256F43-A4FB-42FE-A342-B143ACF354F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9086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44EE69-572A-4881-BF18-8DD6748011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Taller de git</a:t>
            </a:r>
            <a:endParaRPr lang="es-E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8109F25-FADA-4502-A728-4DE27E5CD5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Semana </a:t>
            </a:r>
            <a:r>
              <a:rPr lang="es-MX" dirty="0" smtClean="0"/>
              <a:t>6</a:t>
            </a:r>
            <a:endParaRPr lang="es-E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0C0F741-F0B9-470C-BA06-9C6369D3B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298" y="4662376"/>
            <a:ext cx="20955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703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429AB8E-FD23-4C55-A537-D73BC959324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54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564DF054-CB78-4AEE-8DE2-CAC0135D094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910" y="176109"/>
            <a:ext cx="6059524" cy="1645919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5" y="2704862"/>
            <a:ext cx="4851141" cy="14068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9961" y="284176"/>
            <a:ext cx="5094980" cy="1508760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9BF80760-C0F2-4A96-9EDD-9D1D5CD52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4363" y="2011680"/>
            <a:ext cx="5090578" cy="4206240"/>
          </a:xfrm>
        </p:spPr>
        <p:txBody>
          <a:bodyPr>
            <a:normAutofit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checkout </a:t>
            </a:r>
            <a:r>
              <a:rPr lang="en-US" dirty="0" smtClean="0"/>
              <a:t>experiment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rebase master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punto</a:t>
            </a:r>
            <a:r>
              <a:rPr lang="en-US" dirty="0" smtClean="0"/>
              <a:t>, </a:t>
            </a:r>
            <a:r>
              <a:rPr lang="en-US" dirty="0" err="1" smtClean="0"/>
              <a:t>estamos</a:t>
            </a:r>
            <a:r>
              <a:rPr lang="en-US" dirty="0" smtClean="0"/>
              <a:t> </a:t>
            </a:r>
            <a:r>
              <a:rPr lang="en-US" dirty="0" err="1" smtClean="0"/>
              <a:t>listos</a:t>
            </a:r>
            <a:r>
              <a:rPr lang="en-US" dirty="0" smtClean="0"/>
              <a:t> para </a:t>
            </a:r>
            <a:r>
              <a:rPr lang="en-US" dirty="0" err="1" smtClean="0"/>
              <a:t>hacer</a:t>
            </a:r>
            <a:r>
              <a:rPr lang="en-US" dirty="0" smtClean="0"/>
              <a:t> un merge normal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809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2429AB8E-FD23-4C55-A537-D73BC959324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54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64DF054-CB78-4AEE-8DE2-CAC0135D094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910" y="176109"/>
            <a:ext cx="6059524" cy="1645919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5" y="2710925"/>
            <a:ext cx="4851141" cy="13947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9961" y="284176"/>
            <a:ext cx="5094980" cy="1508760"/>
          </a:xfrm>
        </p:spPr>
        <p:txBody>
          <a:bodyPr>
            <a:normAutofit/>
          </a:bodyPr>
          <a:lstStyle/>
          <a:p>
            <a:r>
              <a:rPr lang="en-US" dirty="0" err="1" smtClean="0"/>
              <a:t>Resultado</a:t>
            </a:r>
            <a:r>
              <a:rPr lang="en-US" dirty="0" smtClean="0"/>
              <a:t> final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4363" y="2011680"/>
            <a:ext cx="5090578" cy="4206240"/>
          </a:xfrm>
        </p:spPr>
        <p:txBody>
          <a:bodyPr>
            <a:normAutofit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checkout </a:t>
            </a:r>
            <a:r>
              <a:rPr lang="en-US" dirty="0" smtClean="0"/>
              <a:t>master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merge </a:t>
            </a:r>
            <a:r>
              <a:rPr lang="en-US" dirty="0" smtClean="0"/>
              <a:t>experiment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268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2A85536-EA37-42A9-B702-D78168EA10B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3887812"/>
            <a:ext cx="12188952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13C0B37-C01B-4663-BC1A-BE92FF42EB7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2059012"/>
            <a:ext cx="12188952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FEAF79B1-E3A8-4A88-A46F-3957A0FE9A9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A78924DD-99D2-4B16-88DD-F0DC68A8C9A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5567680"/>
            <a:ext cx="12188952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2819F543-D1A0-4821-9FA1-E469BAAC7E1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3738880"/>
            <a:ext cx="12188952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867" y="1249883"/>
            <a:ext cx="3474720" cy="1320393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60414" y="1410589"/>
            <a:ext cx="3474720" cy="9989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59" y="3876040"/>
            <a:ext cx="11471565" cy="17393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6000" spc="150" dirty="0" err="1" smtClean="0">
                <a:solidFill>
                  <a:schemeClr val="bg1"/>
                </a:solidFill>
              </a:rPr>
              <a:t>Comparación</a:t>
            </a:r>
            <a:endParaRPr lang="en-US" sz="6000" spc="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7286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Tras</a:t>
            </a:r>
            <a:r>
              <a:rPr lang="en-US" dirty="0" smtClean="0"/>
              <a:t> </a:t>
            </a:r>
            <a:r>
              <a:rPr lang="en-US" dirty="0" err="1" smtClean="0"/>
              <a:t>rebasar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eliminar</a:t>
            </a:r>
            <a:r>
              <a:rPr lang="en-US" dirty="0" smtClean="0"/>
              <a:t> las </a:t>
            </a:r>
            <a:r>
              <a:rPr lang="en-US" dirty="0" err="1" smtClean="0"/>
              <a:t>ramas</a:t>
            </a:r>
            <a:r>
              <a:rPr lang="en-US" dirty="0" smtClean="0"/>
              <a:t> </a:t>
            </a:r>
            <a:r>
              <a:rPr lang="en-US" dirty="0" err="1" smtClean="0"/>
              <a:t>originales</a:t>
            </a:r>
            <a:r>
              <a:rPr lang="en-US" dirty="0" smtClean="0"/>
              <a:t> y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muchos</a:t>
            </a:r>
            <a:r>
              <a:rPr lang="en-US" dirty="0" smtClean="0"/>
              <a:t> </a:t>
            </a:r>
            <a:r>
              <a:rPr lang="en-US" dirty="0" err="1" smtClean="0"/>
              <a:t>casos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deseable</a:t>
            </a:r>
            <a:r>
              <a:rPr lang="en-US" dirty="0" smtClean="0"/>
              <a:t> </a:t>
            </a:r>
            <a:r>
              <a:rPr lang="en-US" dirty="0" err="1" smtClean="0"/>
              <a:t>hacerlo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55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Borrando</a:t>
            </a:r>
            <a:r>
              <a:rPr lang="en-US" dirty="0" smtClean="0"/>
              <a:t> </a:t>
            </a:r>
            <a:r>
              <a:rPr lang="en-US" dirty="0" err="1" smtClean="0"/>
              <a:t>ramas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Locales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branch </a:t>
            </a:r>
            <a:r>
              <a:rPr lang="mr-IN" dirty="0" smtClean="0"/>
              <a:t>–</a:t>
            </a:r>
            <a:r>
              <a:rPr lang="en-US" dirty="0" smtClean="0"/>
              <a:t>d</a:t>
            </a:r>
          </a:p>
          <a:p>
            <a:pPr lvl="1"/>
            <a:endParaRPr lang="en-US" dirty="0"/>
          </a:p>
          <a:p>
            <a:r>
              <a:rPr lang="en-US" dirty="0" err="1" smtClean="0"/>
              <a:t>Remotas</a:t>
            </a:r>
            <a:endParaRPr lang="en-US" dirty="0" smtClean="0"/>
          </a:p>
          <a:p>
            <a:pPr lvl="1"/>
            <a:r>
              <a:rPr lang="en-US" dirty="0" err="1"/>
              <a:t>git</a:t>
            </a:r>
            <a:r>
              <a:rPr lang="en-US" dirty="0"/>
              <a:t> push &lt;remote&gt; </a:t>
            </a:r>
            <a:r>
              <a:rPr lang="en-US" dirty="0" smtClean="0"/>
              <a:t>    :&lt;</a:t>
            </a:r>
            <a:r>
              <a:rPr lang="en-US" dirty="0"/>
              <a:t>branch</a:t>
            </a:r>
            <a:r>
              <a:rPr lang="en-US" dirty="0" smtClean="0"/>
              <a:t>&gt;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push origin -d &lt;branch&gt;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564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Una </a:t>
            </a:r>
            <a:r>
              <a:rPr lang="en-US" dirty="0" err="1" smtClean="0"/>
              <a:t>regla</a:t>
            </a:r>
            <a:r>
              <a:rPr lang="en-US" dirty="0" smtClean="0"/>
              <a:t> </a:t>
            </a:r>
            <a:r>
              <a:rPr lang="en-US" dirty="0" err="1" smtClean="0"/>
              <a:t>muy</a:t>
            </a:r>
            <a:r>
              <a:rPr lang="en-US" dirty="0" smtClean="0"/>
              <a:t> </a:t>
            </a:r>
            <a:r>
              <a:rPr lang="en-US" dirty="0" err="1" smtClean="0"/>
              <a:t>importante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“Do not rebase commits that exist outside your repository</a:t>
            </a:r>
            <a:r>
              <a:rPr lang="en-US" dirty="0" smtClean="0"/>
              <a:t>.”</a:t>
            </a:r>
          </a:p>
          <a:p>
            <a:endParaRPr lang="en-US" dirty="0"/>
          </a:p>
          <a:p>
            <a:r>
              <a:rPr lang="en-US" dirty="0"/>
              <a:t>“If you follow that guideline, you’ll be fine. If you don’t, people will hate you, and you’ll be scorned by friends and family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”</a:t>
            </a:r>
            <a:r>
              <a:rPr lang="en-US" dirty="0"/>
              <a:t>Excerpt From: Scott Chacon, Ben Straub. “Pro </a:t>
            </a:r>
            <a:r>
              <a:rPr lang="en-US" dirty="0" err="1"/>
              <a:t>Git</a:t>
            </a:r>
            <a:r>
              <a:rPr lang="en-US" dirty="0"/>
              <a:t>.” </a:t>
            </a:r>
            <a:r>
              <a:rPr lang="en-US" dirty="0" err="1"/>
              <a:t>iBooks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err="1" smtClean="0"/>
              <a:t>Cuando</a:t>
            </a:r>
            <a:r>
              <a:rPr lang="en-US" dirty="0" smtClean="0"/>
              <a:t> </a:t>
            </a:r>
            <a:r>
              <a:rPr lang="en-US" dirty="0" err="1" smtClean="0"/>
              <a:t>rebasas</a:t>
            </a:r>
            <a:r>
              <a:rPr lang="en-US" dirty="0" smtClean="0"/>
              <a:t> </a:t>
            </a:r>
            <a:r>
              <a:rPr lang="en-US" dirty="0" err="1" smtClean="0"/>
              <a:t>abandonas</a:t>
            </a:r>
            <a:r>
              <a:rPr lang="en-US" dirty="0" smtClean="0"/>
              <a:t> commits, </a:t>
            </a:r>
            <a:r>
              <a:rPr lang="en-US" dirty="0" err="1" smtClean="0"/>
              <a:t>por</a:t>
            </a:r>
            <a:r>
              <a:rPr lang="en-US" dirty="0" smtClean="0"/>
              <a:t> lo que la </a:t>
            </a:r>
            <a:r>
              <a:rPr lang="en-US" dirty="0" err="1" smtClean="0"/>
              <a:t>historia</a:t>
            </a:r>
            <a:r>
              <a:rPr lang="en-US" dirty="0" smtClean="0"/>
              <a:t> se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volver</a:t>
            </a:r>
            <a:r>
              <a:rPr lang="en-US" dirty="0" smtClean="0"/>
              <a:t> </a:t>
            </a:r>
            <a:r>
              <a:rPr lang="en-US" dirty="0" err="1" smtClean="0"/>
              <a:t>confusa</a:t>
            </a:r>
            <a:r>
              <a:rPr lang="en-US" dirty="0" smtClean="0"/>
              <a:t> para </a:t>
            </a:r>
            <a:r>
              <a:rPr lang="en-US" dirty="0" err="1" smtClean="0"/>
              <a:t>nuestros</a:t>
            </a:r>
            <a:r>
              <a:rPr lang="en-US" dirty="0" smtClean="0"/>
              <a:t> </a:t>
            </a:r>
            <a:r>
              <a:rPr lang="en-US" dirty="0" err="1" smtClean="0"/>
              <a:t>colaboradores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96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Profundizando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Viendo</a:t>
            </a:r>
            <a:r>
              <a:rPr lang="en-US" dirty="0" smtClean="0"/>
              <a:t> </a:t>
            </a:r>
            <a:r>
              <a:rPr lang="en-US" dirty="0" err="1" smtClean="0"/>
              <a:t>cosas</a:t>
            </a:r>
            <a:r>
              <a:rPr lang="en-US" dirty="0"/>
              <a:t> </a:t>
            </a:r>
            <a:r>
              <a:rPr lang="en-US" dirty="0" smtClean="0"/>
              <a:t>con </a:t>
            </a:r>
            <a:r>
              <a:rPr lang="en-US" dirty="0" err="1" smtClean="0"/>
              <a:t>git</a:t>
            </a:r>
            <a:r>
              <a:rPr lang="en-US" dirty="0" smtClean="0"/>
              <a:t> show</a:t>
            </a:r>
          </a:p>
          <a:p>
            <a:pPr lvl="1"/>
            <a:r>
              <a:rPr lang="en-US" dirty="0" smtClean="0"/>
              <a:t>Show </a:t>
            </a:r>
            <a:r>
              <a:rPr lang="en-US" dirty="0" err="1" smtClean="0"/>
              <a:t>nos</a:t>
            </a:r>
            <a:r>
              <a:rPr lang="en-US" dirty="0" smtClean="0"/>
              <a:t> </a:t>
            </a:r>
            <a:r>
              <a:rPr lang="en-US" dirty="0" err="1" smtClean="0"/>
              <a:t>muestra</a:t>
            </a:r>
            <a:r>
              <a:rPr lang="en-US" dirty="0" smtClean="0"/>
              <a:t> </a:t>
            </a:r>
            <a:r>
              <a:rPr lang="en-US" dirty="0" err="1" smtClean="0"/>
              <a:t>todo</a:t>
            </a:r>
            <a:r>
              <a:rPr lang="en-US" dirty="0" smtClean="0"/>
              <a:t> lo que </a:t>
            </a:r>
            <a:r>
              <a:rPr lang="en-US" dirty="0" err="1" smtClean="0"/>
              <a:t>necesitamos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referencia</a:t>
            </a:r>
            <a:endParaRPr lang="en-US" dirty="0" smtClean="0"/>
          </a:p>
          <a:p>
            <a:pPr lvl="1"/>
            <a:r>
              <a:rPr lang="en-US" dirty="0" smtClean="0"/>
              <a:t>Una </a:t>
            </a:r>
            <a:r>
              <a:rPr lang="en-US" dirty="0" err="1" smtClean="0"/>
              <a:t>referencia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rama</a:t>
            </a:r>
            <a:r>
              <a:rPr lang="en-US" dirty="0" smtClean="0"/>
              <a:t>, un tag o un </a:t>
            </a:r>
            <a:r>
              <a:rPr lang="en-US" dirty="0" err="1" smtClean="0"/>
              <a:t>sha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reflog</a:t>
            </a:r>
            <a:endParaRPr lang="en-US" dirty="0" smtClean="0"/>
          </a:p>
          <a:p>
            <a:pPr lvl="1"/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ocasiones</a:t>
            </a:r>
            <a:r>
              <a:rPr lang="en-US" dirty="0" smtClean="0"/>
              <a:t> </a:t>
            </a:r>
            <a:r>
              <a:rPr lang="en-US" dirty="0" err="1" smtClean="0"/>
              <a:t>perdemos</a:t>
            </a:r>
            <a:r>
              <a:rPr lang="en-US" dirty="0" smtClean="0"/>
              <a:t> </a:t>
            </a:r>
            <a:r>
              <a:rPr lang="en-US" dirty="0" err="1" smtClean="0"/>
              <a:t>trabajo</a:t>
            </a:r>
            <a:r>
              <a:rPr lang="en-US" dirty="0" smtClean="0"/>
              <a:t> o commits </a:t>
            </a:r>
            <a:r>
              <a:rPr lang="en-US" dirty="0" err="1" smtClean="0"/>
              <a:t>por</a:t>
            </a:r>
            <a:r>
              <a:rPr lang="en-US" dirty="0" smtClean="0"/>
              <a:t> un </a:t>
            </a:r>
            <a:r>
              <a:rPr lang="en-US" dirty="0" err="1" smtClean="0"/>
              <a:t>comando</a:t>
            </a:r>
            <a:r>
              <a:rPr lang="en-US" dirty="0" smtClean="0"/>
              <a:t> mal </a:t>
            </a:r>
            <a:r>
              <a:rPr lang="en-US" dirty="0" err="1" smtClean="0"/>
              <a:t>hecho</a:t>
            </a:r>
            <a:endParaRPr lang="en-US" dirty="0" smtClean="0"/>
          </a:p>
          <a:p>
            <a:pPr lvl="1"/>
            <a:r>
              <a:rPr lang="en-US" dirty="0" err="1" smtClean="0"/>
              <a:t>Reflog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herramienta</a:t>
            </a:r>
            <a:r>
              <a:rPr lang="en-US" dirty="0" smtClean="0"/>
              <a:t> que </a:t>
            </a:r>
            <a:r>
              <a:rPr lang="en-US" dirty="0" err="1" smtClean="0"/>
              <a:t>bajo</a:t>
            </a:r>
            <a:r>
              <a:rPr lang="en-US" dirty="0" smtClean="0"/>
              <a:t> </a:t>
            </a:r>
            <a:r>
              <a:rPr lang="en-US" dirty="0" err="1" smtClean="0"/>
              <a:t>ciertas</a:t>
            </a:r>
            <a:r>
              <a:rPr lang="en-US" dirty="0" smtClean="0"/>
              <a:t> </a:t>
            </a:r>
            <a:r>
              <a:rPr lang="en-US" dirty="0" err="1" smtClean="0"/>
              <a:t>circunstancias</a:t>
            </a:r>
            <a:r>
              <a:rPr lang="en-US" dirty="0" smtClean="0"/>
              <a:t> </a:t>
            </a:r>
            <a:r>
              <a:rPr lang="en-US" dirty="0" err="1" smtClean="0"/>
              <a:t>nos</a:t>
            </a:r>
            <a:r>
              <a:rPr lang="en-US" dirty="0" smtClean="0"/>
              <a:t> </a:t>
            </a:r>
            <a:r>
              <a:rPr lang="en-US" dirty="0" err="1" smtClean="0"/>
              <a:t>ayudará</a:t>
            </a:r>
            <a:r>
              <a:rPr lang="en-US" dirty="0" smtClean="0"/>
              <a:t> a </a:t>
            </a:r>
            <a:r>
              <a:rPr lang="en-US" dirty="0" err="1" smtClean="0"/>
              <a:t>recuperar</a:t>
            </a:r>
            <a:r>
              <a:rPr lang="en-US" dirty="0" smtClean="0"/>
              <a:t> commits </a:t>
            </a:r>
            <a:r>
              <a:rPr lang="en-US" dirty="0" err="1" smtClean="0"/>
              <a:t>perdidos</a:t>
            </a:r>
            <a:endParaRPr lang="en-US" dirty="0" smtClean="0"/>
          </a:p>
          <a:p>
            <a:pPr lvl="1"/>
            <a:r>
              <a:rPr lang="en-US" dirty="0" smtClean="0"/>
              <a:t>El </a:t>
            </a:r>
            <a:r>
              <a:rPr lang="en-US" dirty="0" err="1" smtClean="0"/>
              <a:t>comando</a:t>
            </a:r>
            <a:r>
              <a:rPr lang="en-US" dirty="0" smtClean="0"/>
              <a:t> </a:t>
            </a:r>
            <a:r>
              <a:rPr lang="en-US" dirty="0" err="1" smtClean="0"/>
              <a:t>nos</a:t>
            </a:r>
            <a:r>
              <a:rPr lang="en-US" dirty="0" smtClean="0"/>
              <a:t> </a:t>
            </a:r>
            <a:r>
              <a:rPr lang="en-US" dirty="0" err="1" smtClean="0"/>
              <a:t>muestra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 a </a:t>
            </a:r>
            <a:r>
              <a:rPr lang="en-US" dirty="0" err="1" smtClean="0"/>
              <a:t>estado</a:t>
            </a:r>
            <a:r>
              <a:rPr lang="en-US" dirty="0" smtClean="0"/>
              <a:t> HEAD </a:t>
            </a:r>
            <a:r>
              <a:rPr lang="en-US" dirty="0" err="1" smtClean="0"/>
              <a:t>últimamente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213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Selectores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ocasiones</a:t>
            </a:r>
            <a:r>
              <a:rPr lang="en-US" dirty="0" smtClean="0"/>
              <a:t> </a:t>
            </a:r>
            <a:r>
              <a:rPr lang="en-US" dirty="0" err="1" smtClean="0"/>
              <a:t>podemos</a:t>
            </a:r>
            <a:r>
              <a:rPr lang="en-US" dirty="0" smtClean="0"/>
              <a:t> </a:t>
            </a:r>
            <a:r>
              <a:rPr lang="en-US" dirty="0" err="1" smtClean="0"/>
              <a:t>referirnos</a:t>
            </a:r>
            <a:r>
              <a:rPr lang="en-US" dirty="0" smtClean="0"/>
              <a:t> a commits a </a:t>
            </a:r>
            <a:r>
              <a:rPr lang="en-US" dirty="0" err="1" smtClean="0"/>
              <a:t>traves</a:t>
            </a:r>
            <a:r>
              <a:rPr lang="en-US" dirty="0" smtClean="0"/>
              <a:t> de </a:t>
            </a:r>
            <a:r>
              <a:rPr lang="en-US" dirty="0" err="1" smtClean="0"/>
              <a:t>selectores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^ El padre de</a:t>
            </a:r>
          </a:p>
          <a:p>
            <a:r>
              <a:rPr lang="en-US" dirty="0" smtClean="0"/>
              <a:t>^2 El </a:t>
            </a:r>
            <a:r>
              <a:rPr lang="en-US" dirty="0" err="1" smtClean="0"/>
              <a:t>segundo</a:t>
            </a:r>
            <a:r>
              <a:rPr lang="en-US" dirty="0" smtClean="0"/>
              <a:t> padre de</a:t>
            </a:r>
          </a:p>
          <a:p>
            <a:r>
              <a:rPr lang="en-US" dirty="0" smtClean="0"/>
              <a:t>~El primer padre</a:t>
            </a:r>
          </a:p>
          <a:p>
            <a:r>
              <a:rPr lang="en-US" dirty="0" smtClean="0"/>
              <a:t>~2 El </a:t>
            </a:r>
            <a:r>
              <a:rPr lang="en-US" dirty="0" err="1" smtClean="0"/>
              <a:t>abuelo</a:t>
            </a:r>
            <a:r>
              <a:rPr lang="en-US" dirty="0" smtClean="0"/>
              <a:t> 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5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Rangos</a:t>
            </a:r>
            <a:r>
              <a:rPr lang="en-US" dirty="0" smtClean="0"/>
              <a:t> de commit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484632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Doble</a:t>
            </a:r>
            <a:r>
              <a:rPr lang="en-US" dirty="0" smtClean="0"/>
              <a:t> </a:t>
            </a:r>
            <a:r>
              <a:rPr lang="en-US" dirty="0" err="1" smtClean="0"/>
              <a:t>punto</a:t>
            </a:r>
            <a:endParaRPr lang="en-US" dirty="0" smtClean="0"/>
          </a:p>
          <a:p>
            <a:pPr lvl="1"/>
            <a:r>
              <a:rPr lang="en-US" dirty="0" smtClean="0"/>
              <a:t>Commits que son </a:t>
            </a:r>
            <a:r>
              <a:rPr lang="en-US" dirty="0" err="1" smtClean="0"/>
              <a:t>alcanzables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un commit </a:t>
            </a:r>
            <a:r>
              <a:rPr lang="en-US" dirty="0" err="1" smtClean="0"/>
              <a:t>pero</a:t>
            </a:r>
            <a:r>
              <a:rPr lang="en-US" dirty="0" smtClean="0"/>
              <a:t> no </a:t>
            </a:r>
            <a:r>
              <a:rPr lang="en-US" dirty="0" err="1" smtClean="0"/>
              <a:t>alcanzables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el </a:t>
            </a:r>
            <a:r>
              <a:rPr lang="en-US" dirty="0" err="1" smtClean="0"/>
              <a:t>otro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Master..experiment</a:t>
            </a:r>
            <a:endParaRPr lang="en-US" dirty="0" smtClean="0"/>
          </a:p>
          <a:p>
            <a:pPr lvl="2"/>
            <a:r>
              <a:rPr lang="en-US" dirty="0" smtClean="0"/>
              <a:t>C y D</a:t>
            </a:r>
            <a:endParaRPr lang="en-US" dirty="0"/>
          </a:p>
          <a:p>
            <a:pPr lvl="1"/>
            <a:r>
              <a:rPr lang="en-US" dirty="0" err="1" smtClean="0"/>
              <a:t>Experiment..master</a:t>
            </a:r>
            <a:endParaRPr lang="en-US" dirty="0" smtClean="0"/>
          </a:p>
          <a:p>
            <a:pPr lvl="2"/>
            <a:r>
              <a:rPr lang="en-US" dirty="0" smtClean="0"/>
              <a:t>E y F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log origin/</a:t>
            </a:r>
            <a:r>
              <a:rPr lang="en-US" dirty="0" err="1"/>
              <a:t>master..</a:t>
            </a:r>
            <a:r>
              <a:rPr lang="en-US" dirty="0" err="1" smtClean="0"/>
              <a:t>HEAD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59" y="4557064"/>
            <a:ext cx="101600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58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Selectores</a:t>
            </a:r>
            <a:r>
              <a:rPr lang="en-US" dirty="0" smtClean="0"/>
              <a:t> de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 triple </a:t>
            </a:r>
            <a:r>
              <a:rPr lang="en-US" dirty="0" err="1" smtClean="0"/>
              <a:t>punto</a:t>
            </a:r>
            <a:endParaRPr lang="en-US" dirty="0" smtClean="0"/>
          </a:p>
          <a:p>
            <a:pPr lvl="1"/>
            <a:r>
              <a:rPr lang="en-US" dirty="0" err="1" smtClean="0"/>
              <a:t>Aquellos</a:t>
            </a:r>
            <a:r>
              <a:rPr lang="en-US" dirty="0" smtClean="0"/>
              <a:t> commits que son parte de A o de B </a:t>
            </a:r>
            <a:r>
              <a:rPr lang="en-US" dirty="0" err="1" smtClean="0"/>
              <a:t>pero</a:t>
            </a:r>
            <a:r>
              <a:rPr lang="en-US" dirty="0" smtClean="0"/>
              <a:t> no de ambos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266" y="4414520"/>
            <a:ext cx="32766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122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de hoy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Aprender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</a:t>
            </a:r>
            <a:r>
              <a:rPr lang="en-US" dirty="0" err="1" smtClean="0"/>
              <a:t>repositorios</a:t>
            </a:r>
            <a:endParaRPr lang="en-US" dirty="0" smtClean="0"/>
          </a:p>
          <a:p>
            <a:pPr lvl="1"/>
            <a:r>
              <a:rPr lang="en-US" dirty="0" err="1" smtClean="0"/>
              <a:t>Consultar</a:t>
            </a:r>
            <a:r>
              <a:rPr lang="en-US" dirty="0" smtClean="0"/>
              <a:t>  </a:t>
            </a:r>
            <a:r>
              <a:rPr lang="en-US" dirty="0" err="1" smtClean="0"/>
              <a:t>ramas</a:t>
            </a:r>
            <a:r>
              <a:rPr lang="en-US" dirty="0" smtClean="0"/>
              <a:t> del </a:t>
            </a:r>
            <a:r>
              <a:rPr lang="en-US" dirty="0" err="1" smtClean="0"/>
              <a:t>repositorio</a:t>
            </a:r>
            <a:endParaRPr lang="en-US" dirty="0" smtClean="0"/>
          </a:p>
          <a:p>
            <a:pPr lvl="1"/>
            <a:r>
              <a:rPr lang="en-US" dirty="0" err="1" smtClean="0"/>
              <a:t>Subir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rama</a:t>
            </a:r>
            <a:r>
              <a:rPr lang="en-US" dirty="0" smtClean="0"/>
              <a:t> </a:t>
            </a:r>
            <a:r>
              <a:rPr lang="en-US" dirty="0" err="1" smtClean="0"/>
              <a:t>diferente</a:t>
            </a:r>
            <a:endParaRPr lang="en-US" dirty="0" smtClean="0"/>
          </a:p>
          <a:p>
            <a:pPr lvl="1"/>
            <a:r>
              <a:rPr lang="en-US" dirty="0" smtClean="0"/>
              <a:t>Tracking branches</a:t>
            </a:r>
          </a:p>
          <a:p>
            <a:pPr lvl="1"/>
            <a:endParaRPr lang="en-US" dirty="0"/>
          </a:p>
          <a:p>
            <a:r>
              <a:rPr lang="en-US" dirty="0" smtClean="0"/>
              <a:t>Saber </a:t>
            </a:r>
            <a:r>
              <a:rPr lang="en-US" dirty="0" err="1" smtClean="0"/>
              <a:t>eliminar</a:t>
            </a:r>
            <a:r>
              <a:rPr lang="en-US" dirty="0" smtClean="0"/>
              <a:t> </a:t>
            </a:r>
            <a:r>
              <a:rPr lang="en-US" dirty="0" err="1" smtClean="0"/>
              <a:t>ramas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179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Aún</a:t>
            </a:r>
            <a:r>
              <a:rPr lang="en-US" dirty="0" smtClean="0"/>
              <a:t> hay </a:t>
            </a:r>
            <a:r>
              <a:rPr lang="en-US" dirty="0" err="1" smtClean="0"/>
              <a:t>tiempo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Aprendiendo</a:t>
            </a:r>
            <a:r>
              <a:rPr lang="en-US" dirty="0" smtClean="0"/>
              <a:t> a </a:t>
            </a:r>
            <a:r>
              <a:rPr lang="en-US" dirty="0" err="1" smtClean="0"/>
              <a:t>colaborar</a:t>
            </a:r>
            <a:r>
              <a:rPr lang="en-US" dirty="0" smtClean="0"/>
              <a:t> con </a:t>
            </a:r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 smtClean="0"/>
              <a:t>Pull requests</a:t>
            </a:r>
          </a:p>
          <a:p>
            <a:pPr lvl="1"/>
            <a:r>
              <a:rPr lang="en-US" dirty="0" err="1" smtClean="0"/>
              <a:t>Agregando</a:t>
            </a:r>
            <a:r>
              <a:rPr lang="en-US" dirty="0" smtClean="0"/>
              <a:t> </a:t>
            </a:r>
            <a:r>
              <a:rPr lang="en-US" dirty="0" err="1" smtClean="0"/>
              <a:t>colaboradores</a:t>
            </a:r>
            <a:endParaRPr lang="en-US" dirty="0" smtClean="0"/>
          </a:p>
          <a:p>
            <a:pPr lvl="1"/>
            <a:r>
              <a:rPr lang="en-US" dirty="0" err="1" smtClean="0"/>
              <a:t>Revisando</a:t>
            </a:r>
            <a:r>
              <a:rPr lang="en-US" dirty="0" smtClean="0"/>
              <a:t> </a:t>
            </a:r>
            <a:r>
              <a:rPr lang="en-US" dirty="0" err="1" smtClean="0"/>
              <a:t>código</a:t>
            </a:r>
            <a:endParaRPr lang="en-US" dirty="0" smtClean="0"/>
          </a:p>
          <a:p>
            <a:pPr lvl="1"/>
            <a:r>
              <a:rPr lang="en-US" dirty="0" err="1" smtClean="0"/>
              <a:t>Creando</a:t>
            </a:r>
            <a:r>
              <a:rPr lang="en-US" dirty="0" smtClean="0"/>
              <a:t> </a:t>
            </a:r>
            <a:r>
              <a:rPr lang="en-US" dirty="0" err="1" smtClean="0"/>
              <a:t>llaves</a:t>
            </a:r>
            <a:r>
              <a:rPr lang="en-US" dirty="0" smtClean="0"/>
              <a:t> de release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37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592B2D-D51D-4D69-9E04-0C0FE076E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Cr</a:t>
            </a:r>
            <a:r>
              <a:rPr lang="es-ES" dirty="0"/>
              <a:t>é</a:t>
            </a:r>
            <a:r>
              <a:rPr lang="es-MX" dirty="0"/>
              <a:t>ditos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03674EB-0126-4F4B-B807-D1B777E51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Diagramas, tablas e im</a:t>
            </a:r>
            <a:r>
              <a:rPr lang="es-ES" dirty="0"/>
              <a:t>á</a:t>
            </a:r>
            <a:r>
              <a:rPr lang="es-MX" dirty="0"/>
              <a:t>genes de Git de Scott Chacon en su libro Pro Git</a:t>
            </a:r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28810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Viendo</a:t>
            </a:r>
            <a:r>
              <a:rPr lang="en-US" dirty="0" smtClean="0"/>
              <a:t> el </a:t>
            </a:r>
            <a:r>
              <a:rPr lang="en-US" dirty="0" err="1" smtClean="0"/>
              <a:t>repositorio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branch </a:t>
            </a:r>
            <a:r>
              <a:rPr lang="mr-IN" dirty="0" smtClean="0"/>
              <a:t>–</a:t>
            </a:r>
            <a:r>
              <a:rPr lang="en-US" dirty="0" smtClean="0"/>
              <a:t>v</a:t>
            </a:r>
          </a:p>
          <a:p>
            <a:pPr lvl="1"/>
            <a:r>
              <a:rPr lang="en-US" dirty="0" smtClean="0"/>
              <a:t>Solo </a:t>
            </a:r>
            <a:r>
              <a:rPr lang="en-US" dirty="0" err="1" smtClean="0"/>
              <a:t>nos</a:t>
            </a:r>
            <a:r>
              <a:rPr lang="en-US" dirty="0" smtClean="0"/>
              <a:t> dice lo que </a:t>
            </a:r>
            <a:r>
              <a:rPr lang="en-US" dirty="0" err="1" smtClean="0"/>
              <a:t>ya</a:t>
            </a:r>
            <a:r>
              <a:rPr lang="en-US" dirty="0" smtClean="0"/>
              <a:t> </a:t>
            </a:r>
            <a:r>
              <a:rPr lang="en-US" dirty="0" err="1" smtClean="0"/>
              <a:t>tenemos</a:t>
            </a:r>
            <a:r>
              <a:rPr lang="en-US" dirty="0" smtClean="0"/>
              <a:t> </a:t>
            </a:r>
            <a:r>
              <a:rPr lang="en-US" dirty="0" err="1" smtClean="0"/>
              <a:t>localmente</a:t>
            </a:r>
            <a:endParaRPr lang="en-US" dirty="0" smtClean="0"/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nos</a:t>
            </a:r>
            <a:r>
              <a:rPr lang="en-US" dirty="0" smtClean="0"/>
              <a:t> </a:t>
            </a:r>
            <a:r>
              <a:rPr lang="en-US" dirty="0" err="1" smtClean="0"/>
              <a:t>muestra</a:t>
            </a:r>
            <a:r>
              <a:rPr lang="en-US" dirty="0" smtClean="0"/>
              <a:t> las </a:t>
            </a:r>
            <a:r>
              <a:rPr lang="en-US" dirty="0" err="1" smtClean="0"/>
              <a:t>ramas</a:t>
            </a:r>
            <a:r>
              <a:rPr lang="en-US" dirty="0" smtClean="0"/>
              <a:t> </a:t>
            </a:r>
            <a:r>
              <a:rPr lang="en-US" dirty="0" err="1" smtClean="0"/>
              <a:t>remotas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err="1" smtClean="0"/>
              <a:t>Git</a:t>
            </a:r>
            <a:r>
              <a:rPr lang="en-US" dirty="0" smtClean="0"/>
              <a:t> remote </a:t>
            </a:r>
            <a:r>
              <a:rPr lang="mr-IN" dirty="0" smtClean="0"/>
              <a:t>–</a:t>
            </a:r>
            <a:r>
              <a:rPr lang="en-US" dirty="0" smtClean="0"/>
              <a:t>v</a:t>
            </a:r>
          </a:p>
          <a:p>
            <a:pPr lvl="1"/>
            <a:r>
              <a:rPr lang="en-US" dirty="0" smtClean="0"/>
              <a:t>Solo </a:t>
            </a:r>
            <a:r>
              <a:rPr lang="en-US" dirty="0" err="1" smtClean="0"/>
              <a:t>muestra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repositorios</a:t>
            </a:r>
            <a:r>
              <a:rPr lang="en-US" dirty="0" smtClean="0"/>
              <a:t> que </a:t>
            </a:r>
            <a:r>
              <a:rPr lang="en-US" dirty="0" err="1" smtClean="0"/>
              <a:t>tenemos</a:t>
            </a:r>
            <a:endParaRPr lang="en-US" dirty="0" smtClean="0"/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nos</a:t>
            </a:r>
            <a:r>
              <a:rPr lang="en-US" dirty="0" smtClean="0"/>
              <a:t> da </a:t>
            </a:r>
            <a:r>
              <a:rPr lang="en-US" dirty="0" err="1" smtClean="0"/>
              <a:t>información</a:t>
            </a:r>
            <a:r>
              <a:rPr lang="en-US" dirty="0" smtClean="0"/>
              <a:t> de las </a:t>
            </a:r>
            <a:r>
              <a:rPr lang="en-US" dirty="0" err="1" smtClean="0"/>
              <a:t>ramas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err="1" smtClean="0"/>
              <a:t>Necesitamos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herramientas</a:t>
            </a:r>
            <a:r>
              <a:rPr lang="en-US" dirty="0" smtClean="0"/>
              <a:t> para </a:t>
            </a:r>
            <a:r>
              <a:rPr lang="en-US" dirty="0" err="1" smtClean="0"/>
              <a:t>consultar</a:t>
            </a:r>
            <a:r>
              <a:rPr lang="en-US" dirty="0" smtClean="0"/>
              <a:t> </a:t>
            </a:r>
            <a:r>
              <a:rPr lang="en-US" dirty="0" err="1" smtClean="0"/>
              <a:t>nuestro</a:t>
            </a:r>
            <a:r>
              <a:rPr lang="en-US" dirty="0" smtClean="0"/>
              <a:t> </a:t>
            </a:r>
            <a:r>
              <a:rPr lang="en-US" dirty="0" err="1" smtClean="0"/>
              <a:t>repositorio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511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Viendo</a:t>
            </a:r>
            <a:r>
              <a:rPr lang="en-US" dirty="0"/>
              <a:t> el </a:t>
            </a:r>
            <a:r>
              <a:rPr lang="en-US" dirty="0" err="1"/>
              <a:t>repositorio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ls-remote </a:t>
            </a:r>
            <a:r>
              <a:rPr lang="en-US" dirty="0" smtClean="0"/>
              <a:t>&lt;</a:t>
            </a:r>
            <a:r>
              <a:rPr lang="en-US" dirty="0" err="1" smtClean="0"/>
              <a:t>nombre</a:t>
            </a:r>
            <a:r>
              <a:rPr lang="en-US" dirty="0" smtClean="0"/>
              <a:t>&gt;</a:t>
            </a:r>
          </a:p>
          <a:p>
            <a:pPr lvl="1"/>
            <a:r>
              <a:rPr lang="en-US" dirty="0" smtClean="0"/>
              <a:t>Me </a:t>
            </a:r>
            <a:r>
              <a:rPr lang="en-US" dirty="0" err="1" smtClean="0"/>
              <a:t>mostrará</a:t>
            </a:r>
            <a:r>
              <a:rPr lang="en-US" dirty="0" smtClean="0"/>
              <a:t> </a:t>
            </a:r>
            <a:r>
              <a:rPr lang="en-US" dirty="0" err="1" smtClean="0"/>
              <a:t>diversa</a:t>
            </a:r>
            <a:r>
              <a:rPr lang="en-US" dirty="0" smtClean="0"/>
              <a:t> </a:t>
            </a:r>
            <a:r>
              <a:rPr lang="en-US" dirty="0" err="1" smtClean="0"/>
              <a:t>información</a:t>
            </a:r>
            <a:r>
              <a:rPr lang="en-US" dirty="0" smtClean="0"/>
              <a:t> del </a:t>
            </a:r>
            <a:r>
              <a:rPr lang="en-US" dirty="0" err="1" smtClean="0"/>
              <a:t>repositorio</a:t>
            </a:r>
            <a:r>
              <a:rPr lang="en-US" dirty="0" smtClean="0"/>
              <a:t> </a:t>
            </a:r>
            <a:r>
              <a:rPr lang="en-US" dirty="0" err="1" smtClean="0"/>
              <a:t>incluyendo</a:t>
            </a:r>
            <a:r>
              <a:rPr lang="en-US" dirty="0" smtClean="0"/>
              <a:t>:</a:t>
            </a:r>
          </a:p>
          <a:p>
            <a:pPr lvl="2"/>
            <a:r>
              <a:rPr lang="en-US" dirty="0" err="1" smtClean="0"/>
              <a:t>Ramas</a:t>
            </a:r>
            <a:endParaRPr lang="en-US" dirty="0" smtClean="0"/>
          </a:p>
          <a:p>
            <a:pPr lvl="2"/>
            <a:r>
              <a:rPr lang="en-US" dirty="0" smtClean="0"/>
              <a:t>Tags</a:t>
            </a:r>
          </a:p>
          <a:p>
            <a:pPr lvl="2"/>
            <a:r>
              <a:rPr lang="en-US" dirty="0" smtClean="0"/>
              <a:t>HEAD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remote show &lt;</a:t>
            </a:r>
            <a:r>
              <a:rPr lang="en-US" dirty="0" err="1" smtClean="0"/>
              <a:t>nombre</a:t>
            </a:r>
            <a:r>
              <a:rPr lang="en-US" dirty="0" smtClean="0"/>
              <a:t>&gt;</a:t>
            </a:r>
          </a:p>
          <a:p>
            <a:pPr lvl="1"/>
            <a:r>
              <a:rPr lang="en-US" dirty="0" err="1" smtClean="0"/>
              <a:t>Muestra</a:t>
            </a:r>
            <a:r>
              <a:rPr lang="en-US" dirty="0" smtClean="0"/>
              <a:t> </a:t>
            </a:r>
            <a:r>
              <a:rPr lang="en-US" dirty="0" err="1" smtClean="0"/>
              <a:t>información</a:t>
            </a:r>
            <a:r>
              <a:rPr lang="en-US" dirty="0" smtClean="0"/>
              <a:t> del </a:t>
            </a:r>
            <a:r>
              <a:rPr lang="en-US" dirty="0" err="1" smtClean="0"/>
              <a:t>repositorio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URL</a:t>
            </a:r>
          </a:p>
          <a:p>
            <a:pPr lvl="2"/>
            <a:r>
              <a:rPr lang="en-US" dirty="0" err="1" smtClean="0"/>
              <a:t>Ramas</a:t>
            </a:r>
            <a:r>
              <a:rPr lang="en-US" dirty="0" smtClean="0"/>
              <a:t> y </a:t>
            </a:r>
            <a:r>
              <a:rPr lang="en-US" dirty="0" err="1" smtClean="0"/>
              <a:t>su</a:t>
            </a:r>
            <a:r>
              <a:rPr lang="en-US" dirty="0" smtClean="0"/>
              <a:t> status</a:t>
            </a:r>
          </a:p>
          <a:p>
            <a:pPr lvl="2"/>
            <a:r>
              <a:rPr lang="en-US" dirty="0" smtClean="0"/>
              <a:t>Tracking branches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49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son las tracking branches?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Son </a:t>
            </a:r>
            <a:r>
              <a:rPr lang="en-US" dirty="0" err="1" smtClean="0"/>
              <a:t>indicadores</a:t>
            </a:r>
            <a:r>
              <a:rPr lang="en-US" dirty="0" smtClean="0"/>
              <a:t> que </a:t>
            </a:r>
            <a:r>
              <a:rPr lang="en-US" dirty="0" err="1" smtClean="0"/>
              <a:t>dicen</a:t>
            </a:r>
            <a:r>
              <a:rPr lang="en-US" dirty="0" smtClean="0"/>
              <a:t> a </a:t>
            </a:r>
            <a:r>
              <a:rPr lang="en-US" dirty="0" err="1" smtClean="0"/>
              <a:t>git</a:t>
            </a:r>
            <a:r>
              <a:rPr lang="en-US" dirty="0" smtClean="0"/>
              <a:t> que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rama</a:t>
            </a:r>
            <a:r>
              <a:rPr lang="en-US" dirty="0" smtClean="0"/>
              <a:t> local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hecha</a:t>
            </a:r>
            <a:r>
              <a:rPr lang="en-US" dirty="0" smtClean="0"/>
              <a:t> para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rama</a:t>
            </a:r>
            <a:r>
              <a:rPr lang="en-US" dirty="0" smtClean="0"/>
              <a:t> </a:t>
            </a:r>
            <a:r>
              <a:rPr lang="en-US" dirty="0" err="1" smtClean="0"/>
              <a:t>remota</a:t>
            </a:r>
            <a:r>
              <a:rPr lang="en-US" dirty="0" smtClean="0"/>
              <a:t> </a:t>
            </a:r>
            <a:r>
              <a:rPr lang="en-US" dirty="0" err="1" smtClean="0"/>
              <a:t>especificamente</a:t>
            </a:r>
            <a:r>
              <a:rPr lang="en-US" dirty="0" smtClean="0"/>
              <a:t>. </a:t>
            </a:r>
          </a:p>
          <a:p>
            <a:endParaRPr lang="en-US" dirty="0"/>
          </a:p>
          <a:p>
            <a:r>
              <a:rPr lang="en-US" dirty="0" err="1" smtClean="0"/>
              <a:t>Generalmente</a:t>
            </a:r>
            <a:r>
              <a:rPr lang="en-US" dirty="0" smtClean="0"/>
              <a:t>, al </a:t>
            </a:r>
            <a:r>
              <a:rPr lang="en-US" dirty="0" err="1" smtClean="0"/>
              <a:t>clonar</a:t>
            </a:r>
            <a:r>
              <a:rPr lang="en-US" dirty="0" smtClean="0"/>
              <a:t> el </a:t>
            </a:r>
            <a:r>
              <a:rPr lang="en-US" dirty="0" err="1" smtClean="0"/>
              <a:t>repositorio</a:t>
            </a:r>
            <a:r>
              <a:rPr lang="en-US" dirty="0" smtClean="0"/>
              <a:t>, master se </a:t>
            </a:r>
            <a:r>
              <a:rPr lang="en-US" dirty="0" err="1" smtClean="0"/>
              <a:t>establece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un tracking branch de origin/master</a:t>
            </a:r>
          </a:p>
          <a:p>
            <a:endParaRPr lang="en-US" dirty="0"/>
          </a:p>
          <a:p>
            <a:r>
              <a:rPr lang="en-US" dirty="0" smtClean="0"/>
              <a:t>Las </a:t>
            </a:r>
            <a:r>
              <a:rPr lang="en-US" dirty="0" err="1" smtClean="0"/>
              <a:t>ramas</a:t>
            </a:r>
            <a:r>
              <a:rPr lang="en-US" dirty="0" smtClean="0"/>
              <a:t> no </a:t>
            </a:r>
            <a:r>
              <a:rPr lang="en-US" dirty="0" err="1" smtClean="0"/>
              <a:t>forsozamente</a:t>
            </a:r>
            <a:r>
              <a:rPr lang="en-US" dirty="0" smtClean="0"/>
              <a:t> se </a:t>
            </a:r>
            <a:r>
              <a:rPr lang="en-US" dirty="0" err="1" smtClean="0"/>
              <a:t>deben</a:t>
            </a:r>
            <a:r>
              <a:rPr lang="en-US" dirty="0" smtClean="0"/>
              <a:t> de </a:t>
            </a:r>
            <a:r>
              <a:rPr lang="en-US" dirty="0" err="1" smtClean="0"/>
              <a:t>llamar</a:t>
            </a:r>
            <a:r>
              <a:rPr lang="en-US" dirty="0" smtClean="0"/>
              <a:t> </a:t>
            </a:r>
            <a:r>
              <a:rPr lang="en-US" dirty="0" err="1" smtClean="0"/>
              <a:t>igual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47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¿Como las </a:t>
            </a:r>
            <a:r>
              <a:rPr lang="en-US" dirty="0" err="1" smtClean="0"/>
              <a:t>creamos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Desde</a:t>
            </a:r>
            <a:r>
              <a:rPr lang="en-US" dirty="0" smtClean="0"/>
              <a:t> un </a:t>
            </a:r>
            <a:r>
              <a:rPr lang="en-US" dirty="0" err="1" smtClean="0"/>
              <a:t>repositorio</a:t>
            </a:r>
            <a:r>
              <a:rPr lang="en-US" dirty="0" smtClean="0"/>
              <a:t> </a:t>
            </a:r>
            <a:r>
              <a:rPr lang="en-US" dirty="0" err="1" smtClean="0"/>
              <a:t>existente</a:t>
            </a:r>
            <a:endParaRPr lang="en-US" dirty="0" smtClean="0"/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checkout --track </a:t>
            </a:r>
            <a:r>
              <a:rPr lang="en-US" dirty="0" smtClean="0"/>
              <a:t>&lt;remote&gt;/&lt;branch&gt;</a:t>
            </a:r>
          </a:p>
          <a:p>
            <a:pPr lvl="1"/>
            <a:r>
              <a:rPr lang="en-US" dirty="0" err="1"/>
              <a:t>g</a:t>
            </a:r>
            <a:r>
              <a:rPr lang="en-US" dirty="0" err="1" smtClean="0"/>
              <a:t>it</a:t>
            </a:r>
            <a:r>
              <a:rPr lang="en-US" dirty="0" smtClean="0"/>
              <a:t> checkout </a:t>
            </a:r>
            <a:r>
              <a:rPr lang="mr-IN" dirty="0" smtClean="0"/>
              <a:t>-</a:t>
            </a:r>
            <a:r>
              <a:rPr lang="es-ES" dirty="0" smtClean="0"/>
              <a:t>b</a:t>
            </a:r>
            <a:r>
              <a:rPr lang="en-US" dirty="0" smtClean="0"/>
              <a:t> &lt;</a:t>
            </a:r>
            <a:r>
              <a:rPr lang="en-US" dirty="0" err="1" smtClean="0"/>
              <a:t>local_name</a:t>
            </a:r>
            <a:r>
              <a:rPr lang="en-US" dirty="0" smtClean="0"/>
              <a:t>&gt; &lt;remote&gt;/&lt;branch&gt;</a:t>
            </a:r>
          </a:p>
          <a:p>
            <a:pPr lvl="1"/>
            <a:endParaRPr lang="en-US" dirty="0"/>
          </a:p>
          <a:p>
            <a:r>
              <a:rPr lang="en-US" dirty="0" err="1" smtClean="0"/>
              <a:t>Establecer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rama</a:t>
            </a:r>
            <a:r>
              <a:rPr lang="en-US" dirty="0" smtClean="0"/>
              <a:t> </a:t>
            </a:r>
            <a:r>
              <a:rPr lang="en-US" dirty="0" err="1" smtClean="0"/>
              <a:t>remota</a:t>
            </a:r>
            <a:r>
              <a:rPr lang="en-US" dirty="0" smtClean="0"/>
              <a:t> a </a:t>
            </a:r>
            <a:r>
              <a:rPr lang="en-US" dirty="0" err="1" smtClean="0"/>
              <a:t>una</a:t>
            </a:r>
            <a:r>
              <a:rPr lang="en-US" dirty="0" smtClean="0"/>
              <a:t> local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branch -u </a:t>
            </a:r>
            <a:r>
              <a:rPr lang="en-US" dirty="0" smtClean="0"/>
              <a:t>&lt;remote&gt;/&lt;branch&gt;</a:t>
            </a:r>
          </a:p>
          <a:p>
            <a:pPr lvl="1"/>
            <a:endParaRPr lang="en-US" dirty="0"/>
          </a:p>
          <a:p>
            <a:r>
              <a:rPr lang="en-US" dirty="0" err="1" smtClean="0"/>
              <a:t>Ya</a:t>
            </a:r>
            <a:r>
              <a:rPr lang="en-US" dirty="0" smtClean="0"/>
              <a:t> que </a:t>
            </a:r>
            <a:r>
              <a:rPr lang="en-US" dirty="0" err="1" smtClean="0"/>
              <a:t>tenemos</a:t>
            </a:r>
            <a:r>
              <a:rPr lang="en-US" dirty="0" smtClean="0"/>
              <a:t> </a:t>
            </a:r>
            <a:r>
              <a:rPr lang="en-US" dirty="0" err="1" smtClean="0"/>
              <a:t>nuestra</a:t>
            </a:r>
            <a:r>
              <a:rPr lang="en-US" dirty="0" smtClean="0"/>
              <a:t> </a:t>
            </a:r>
            <a:r>
              <a:rPr lang="en-US" dirty="0" err="1" smtClean="0"/>
              <a:t>rama</a:t>
            </a:r>
            <a:r>
              <a:rPr lang="en-US" dirty="0" smtClean="0"/>
              <a:t> tracked </a:t>
            </a:r>
            <a:r>
              <a:rPr lang="en-US" dirty="0" err="1" smtClean="0"/>
              <a:t>podemos</a:t>
            </a:r>
            <a:r>
              <a:rPr lang="en-US" dirty="0" smtClean="0"/>
              <a:t> </a:t>
            </a:r>
            <a:r>
              <a:rPr lang="en-US" dirty="0" err="1" smtClean="0"/>
              <a:t>correr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siguientes</a:t>
            </a:r>
            <a:r>
              <a:rPr lang="en-US" dirty="0" smtClean="0"/>
              <a:t> </a:t>
            </a:r>
            <a:r>
              <a:rPr lang="en-US" dirty="0" err="1" smtClean="0"/>
              <a:t>comandos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nuestra</a:t>
            </a:r>
            <a:r>
              <a:rPr lang="en-US" dirty="0" smtClean="0"/>
              <a:t> </a:t>
            </a:r>
            <a:r>
              <a:rPr lang="en-US" dirty="0" err="1" smtClean="0"/>
              <a:t>rama</a:t>
            </a:r>
            <a:r>
              <a:rPr lang="en-US" dirty="0" smtClean="0"/>
              <a:t> de forma </a:t>
            </a:r>
            <a:r>
              <a:rPr lang="en-US" dirty="0" err="1" smtClean="0"/>
              <a:t>segura</a:t>
            </a:r>
            <a:endParaRPr lang="en-US" dirty="0" smtClean="0"/>
          </a:p>
          <a:p>
            <a:pPr lvl="1"/>
            <a:r>
              <a:rPr lang="en-US" dirty="0" err="1"/>
              <a:t>g</a:t>
            </a:r>
            <a:r>
              <a:rPr lang="en-US" dirty="0" err="1" smtClean="0"/>
              <a:t>it</a:t>
            </a:r>
            <a:r>
              <a:rPr lang="en-US" dirty="0" smtClean="0"/>
              <a:t> pull</a:t>
            </a:r>
          </a:p>
          <a:p>
            <a:pPr lvl="1"/>
            <a:r>
              <a:rPr lang="en-US" dirty="0" err="1"/>
              <a:t>g</a:t>
            </a:r>
            <a:r>
              <a:rPr lang="en-US" dirty="0" err="1" smtClean="0"/>
              <a:t>it</a:t>
            </a:r>
            <a:r>
              <a:rPr lang="en-US" dirty="0" smtClean="0"/>
              <a:t> push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3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Modificando</a:t>
            </a:r>
            <a:r>
              <a:rPr lang="en-US" dirty="0" smtClean="0"/>
              <a:t> la </a:t>
            </a:r>
            <a:r>
              <a:rPr lang="en-US" dirty="0" err="1" smtClean="0"/>
              <a:t>historia</a:t>
            </a:r>
            <a:r>
              <a:rPr lang="en-US" dirty="0" smtClean="0"/>
              <a:t>: Rebase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955" y="2011760"/>
            <a:ext cx="734218" cy="4206875"/>
          </a:xfrm>
        </p:spPr>
      </p:pic>
    </p:spTree>
    <p:extLst>
      <p:ext uri="{BB962C8B-B14F-4D97-AF65-F5344CB8AC3E}">
        <p14:creationId xmlns:p14="http://schemas.microsoft.com/office/powerpoint/2010/main" val="83261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En</a:t>
            </a:r>
            <a:r>
              <a:rPr lang="en-US" dirty="0"/>
              <a:t> </a:t>
            </a:r>
            <a:r>
              <a:rPr lang="en-US" dirty="0" err="1" smtClean="0"/>
              <a:t>ocasiones</a:t>
            </a:r>
            <a:r>
              <a:rPr lang="en-US" dirty="0" smtClean="0"/>
              <a:t> </a:t>
            </a:r>
            <a:r>
              <a:rPr lang="en-US" dirty="0" err="1" smtClean="0"/>
              <a:t>queremos</a:t>
            </a:r>
            <a:r>
              <a:rPr lang="en-US" dirty="0" smtClean="0"/>
              <a:t> que </a:t>
            </a:r>
            <a:r>
              <a:rPr lang="en-US" dirty="0" err="1" smtClean="0"/>
              <a:t>nuestra</a:t>
            </a:r>
            <a:r>
              <a:rPr lang="en-US" dirty="0" smtClean="0"/>
              <a:t> </a:t>
            </a:r>
            <a:r>
              <a:rPr lang="en-US" dirty="0" err="1" smtClean="0"/>
              <a:t>historia</a:t>
            </a:r>
            <a:r>
              <a:rPr lang="en-US" dirty="0" smtClean="0"/>
              <a:t> se </a:t>
            </a:r>
            <a:r>
              <a:rPr lang="en-US" dirty="0" err="1" smtClean="0"/>
              <a:t>vea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lineal</a:t>
            </a:r>
          </a:p>
          <a:p>
            <a:endParaRPr lang="en-US" dirty="0"/>
          </a:p>
          <a:p>
            <a:r>
              <a:rPr lang="en-US" dirty="0" smtClean="0"/>
              <a:t>Solo </a:t>
            </a:r>
            <a:r>
              <a:rPr lang="en-US" dirty="0" err="1" smtClean="0"/>
              <a:t>nos</a:t>
            </a:r>
            <a:r>
              <a:rPr lang="en-US" dirty="0" smtClean="0"/>
              <a:t> </a:t>
            </a:r>
            <a:r>
              <a:rPr lang="en-US" dirty="0" err="1" smtClean="0"/>
              <a:t>interesa</a:t>
            </a:r>
            <a:r>
              <a:rPr lang="en-US" dirty="0" smtClean="0"/>
              <a:t> el </a:t>
            </a:r>
            <a:r>
              <a:rPr lang="en-US" dirty="0" err="1" smtClean="0"/>
              <a:t>orden</a:t>
            </a:r>
            <a:r>
              <a:rPr lang="en-US" dirty="0" smtClean="0"/>
              <a:t> de </a:t>
            </a:r>
            <a:r>
              <a:rPr lang="en-US" dirty="0" err="1" smtClean="0"/>
              <a:t>los</a:t>
            </a:r>
            <a:r>
              <a:rPr lang="en-US" dirty="0" smtClean="0"/>
              <a:t> commits y no de </a:t>
            </a:r>
            <a:r>
              <a:rPr lang="en-US" dirty="0" err="1" smtClean="0"/>
              <a:t>donde</a:t>
            </a:r>
            <a:r>
              <a:rPr lang="en-US" dirty="0" smtClean="0"/>
              <a:t> </a:t>
            </a:r>
            <a:r>
              <a:rPr lang="en-US" dirty="0" err="1" smtClean="0"/>
              <a:t>provienen</a:t>
            </a:r>
            <a:r>
              <a:rPr lang="en-US" dirty="0" smtClean="0"/>
              <a:t> (</a:t>
            </a:r>
            <a:r>
              <a:rPr lang="en-US" dirty="0" err="1" smtClean="0"/>
              <a:t>rama</a:t>
            </a:r>
            <a:r>
              <a:rPr lang="en-US" dirty="0" smtClean="0"/>
              <a:t>) </a:t>
            </a:r>
          </a:p>
          <a:p>
            <a:endParaRPr lang="en-US" dirty="0" smtClean="0"/>
          </a:p>
          <a:p>
            <a:r>
              <a:rPr lang="en-US" dirty="0" smtClean="0"/>
              <a:t>Para </a:t>
            </a:r>
            <a:r>
              <a:rPr lang="en-US" dirty="0" err="1" smtClean="0"/>
              <a:t>esto</a:t>
            </a:r>
            <a:r>
              <a:rPr lang="en-US" dirty="0" smtClean="0"/>
              <a:t>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provee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herramienta</a:t>
            </a:r>
            <a:r>
              <a:rPr lang="en-US" dirty="0" smtClean="0"/>
              <a:t> </a:t>
            </a:r>
            <a:r>
              <a:rPr lang="en-US" dirty="0" err="1" smtClean="0"/>
              <a:t>llamada</a:t>
            </a:r>
            <a:r>
              <a:rPr lang="en-US" dirty="0" smtClean="0"/>
              <a:t> rebase</a:t>
            </a:r>
          </a:p>
          <a:p>
            <a:endParaRPr lang="en-US" dirty="0"/>
          </a:p>
          <a:p>
            <a:r>
              <a:rPr lang="en-US" dirty="0" err="1" smtClean="0"/>
              <a:t>Rebasar</a:t>
            </a:r>
            <a:r>
              <a:rPr lang="en-US" dirty="0" smtClean="0"/>
              <a:t> </a:t>
            </a:r>
            <a:r>
              <a:rPr lang="en-US" dirty="0" err="1" smtClean="0"/>
              <a:t>aplicará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commits que </a:t>
            </a:r>
            <a:r>
              <a:rPr lang="en-US" dirty="0" err="1" smtClean="0"/>
              <a:t>tenemos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nuestra</a:t>
            </a:r>
            <a:r>
              <a:rPr lang="en-US" dirty="0" smtClean="0"/>
              <a:t> </a:t>
            </a:r>
            <a:r>
              <a:rPr lang="en-US" dirty="0" err="1" smtClean="0"/>
              <a:t>rama</a:t>
            </a:r>
            <a:r>
              <a:rPr lang="en-US" dirty="0" smtClean="0"/>
              <a:t> a la </a:t>
            </a:r>
            <a:r>
              <a:rPr lang="en-US" dirty="0" err="1" smtClean="0"/>
              <a:t>otra</a:t>
            </a:r>
            <a:r>
              <a:rPr lang="en-US" dirty="0" smtClean="0"/>
              <a:t> </a:t>
            </a:r>
            <a:r>
              <a:rPr lang="en-US" dirty="0" err="1" smtClean="0"/>
              <a:t>rama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Nota </a:t>
            </a:r>
            <a:r>
              <a:rPr lang="en-US" dirty="0" err="1" smtClean="0"/>
              <a:t>importante</a:t>
            </a:r>
            <a:r>
              <a:rPr lang="en-US" dirty="0" smtClean="0"/>
              <a:t>: Rebase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inverso</a:t>
            </a:r>
            <a:r>
              <a:rPr lang="en-US" dirty="0" smtClean="0"/>
              <a:t> a merge. </a:t>
            </a:r>
            <a:r>
              <a:rPr lang="en-US" dirty="0" err="1" smtClean="0"/>
              <a:t>En</a:t>
            </a:r>
            <a:r>
              <a:rPr lang="en-US" dirty="0" smtClean="0"/>
              <a:t> merge, </a:t>
            </a:r>
            <a:r>
              <a:rPr lang="en-US" dirty="0" err="1" smtClean="0"/>
              <a:t>integramos</a:t>
            </a:r>
            <a:r>
              <a:rPr lang="en-US" dirty="0" smtClean="0"/>
              <a:t> de la </a:t>
            </a:r>
            <a:r>
              <a:rPr lang="en-US" dirty="0" err="1" smtClean="0"/>
              <a:t>rama</a:t>
            </a:r>
            <a:r>
              <a:rPr lang="en-US" dirty="0" smtClean="0"/>
              <a:t> que </a:t>
            </a:r>
            <a:r>
              <a:rPr lang="en-US" dirty="0" err="1" smtClean="0"/>
              <a:t>espicaficamos</a:t>
            </a:r>
            <a:r>
              <a:rPr lang="en-US" dirty="0" smtClean="0"/>
              <a:t> a la </a:t>
            </a:r>
            <a:r>
              <a:rPr lang="en-US" dirty="0" err="1" smtClean="0"/>
              <a:t>rama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 </a:t>
            </a:r>
            <a:r>
              <a:rPr lang="en-US" dirty="0" err="1" smtClean="0"/>
              <a:t>estamos</a:t>
            </a:r>
            <a:r>
              <a:rPr lang="en-US" dirty="0" smtClean="0"/>
              <a:t>, </a:t>
            </a:r>
            <a:r>
              <a:rPr lang="en-US" dirty="0" err="1" smtClean="0"/>
              <a:t>mientras</a:t>
            </a:r>
            <a:r>
              <a:rPr lang="en-US" dirty="0" smtClean="0"/>
              <a:t> que rebase </a:t>
            </a:r>
            <a:r>
              <a:rPr lang="en-US" dirty="0" err="1" smtClean="0"/>
              <a:t>integra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cambios</a:t>
            </a:r>
            <a:r>
              <a:rPr lang="en-US" dirty="0" smtClean="0"/>
              <a:t> de la </a:t>
            </a:r>
            <a:r>
              <a:rPr lang="en-US" dirty="0" err="1" smtClean="0"/>
              <a:t>rama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 </a:t>
            </a:r>
            <a:r>
              <a:rPr lang="en-US" dirty="0" err="1" smtClean="0"/>
              <a:t>estamos</a:t>
            </a:r>
            <a:r>
              <a:rPr lang="en-US" dirty="0" smtClean="0"/>
              <a:t> a la que </a:t>
            </a:r>
            <a:r>
              <a:rPr lang="en-US" dirty="0" err="1" smtClean="0"/>
              <a:t>especificamos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421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429AB8E-FD23-4C55-A537-D73BC959324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54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564DF054-CB78-4AEE-8DE2-CAC0135D094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910" y="176109"/>
            <a:ext cx="6059524" cy="1645919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5" y="2244003"/>
            <a:ext cx="4851141" cy="23285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9961" y="284176"/>
            <a:ext cx="5094980" cy="1508760"/>
          </a:xfrm>
        </p:spPr>
        <p:txBody>
          <a:bodyPr>
            <a:normAutofit/>
          </a:bodyPr>
          <a:lstStyle/>
          <a:p>
            <a:r>
              <a:rPr lang="en-US" dirty="0" err="1"/>
              <a:t>Rebasando</a:t>
            </a:r>
            <a:r>
              <a:rPr lang="en-US" dirty="0"/>
              <a:t> con un </a:t>
            </a:r>
            <a:r>
              <a:rPr lang="en-US" dirty="0" err="1"/>
              <a:t>ejemplo</a:t>
            </a:r>
            <a:r>
              <a:rPr lang="en-US" dirty="0"/>
              <a:t>: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48394C5D-22A0-4CA3-83D7-AF8A8B1E5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4363" y="2011680"/>
            <a:ext cx="5090578" cy="4206240"/>
          </a:xfrm>
        </p:spPr>
        <p:txBody>
          <a:bodyPr>
            <a:normAutofit/>
          </a:bodyPr>
          <a:lstStyle/>
          <a:p>
            <a:r>
              <a:rPr lang="en-US" dirty="0" err="1" smtClean="0"/>
              <a:t>Tenemos</a:t>
            </a:r>
            <a:r>
              <a:rPr lang="en-US" dirty="0" smtClean="0"/>
              <a:t> dos </a:t>
            </a:r>
            <a:r>
              <a:rPr lang="en-US" dirty="0" err="1" smtClean="0"/>
              <a:t>ramas</a:t>
            </a:r>
            <a:r>
              <a:rPr lang="en-US" dirty="0" smtClean="0"/>
              <a:t> y </a:t>
            </a:r>
            <a:r>
              <a:rPr lang="en-US" dirty="0" err="1" smtClean="0"/>
              <a:t>deseamos</a:t>
            </a:r>
            <a:r>
              <a:rPr lang="en-US" dirty="0" smtClean="0"/>
              <a:t> </a:t>
            </a:r>
            <a:r>
              <a:rPr lang="en-US" dirty="0" err="1" smtClean="0"/>
              <a:t>integrar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cambios</a:t>
            </a:r>
            <a:r>
              <a:rPr lang="en-US" dirty="0" smtClean="0"/>
              <a:t> de experiment a master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146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F56617"/>
      </a:dk2>
      <a:lt2>
        <a:srgbClr val="DDDDDD"/>
      </a:lt2>
      <a:accent1>
        <a:srgbClr val="FFC000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0"/>
      </a:accent6>
      <a:hlink>
        <a:srgbClr val="FF9933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B7CF026C-957E-4F4E-893C-D02C23AB63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1429</TotalTime>
  <Words>673</Words>
  <Application>Microsoft Macintosh PowerPoint</Application>
  <PresentationFormat>Widescreen</PresentationFormat>
  <Paragraphs>130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Corbel</vt:lpstr>
      <vt:lpstr>Mangal</vt:lpstr>
      <vt:lpstr>Wingdings</vt:lpstr>
      <vt:lpstr>Banded</vt:lpstr>
      <vt:lpstr>Taller de git</vt:lpstr>
      <vt:lpstr>Objetivos de hoy</vt:lpstr>
      <vt:lpstr>Viendo el repositorio</vt:lpstr>
      <vt:lpstr>Viendo el repositorio</vt:lpstr>
      <vt:lpstr>¿Qué son las tracking branches?</vt:lpstr>
      <vt:lpstr>¿Como las creamos?</vt:lpstr>
      <vt:lpstr>Modificando la historia: Rebase</vt:lpstr>
      <vt:lpstr>Rebase</vt:lpstr>
      <vt:lpstr>Rebasando con un ejemplo:</vt:lpstr>
      <vt:lpstr>PowerPoint Presentation</vt:lpstr>
      <vt:lpstr>Resultado final</vt:lpstr>
      <vt:lpstr>Comparación</vt:lpstr>
      <vt:lpstr>Tras rebasar</vt:lpstr>
      <vt:lpstr>Borrando ramas</vt:lpstr>
      <vt:lpstr>Una regla muy importante: </vt:lpstr>
      <vt:lpstr>Profundizando en git</vt:lpstr>
      <vt:lpstr>Selectores en git</vt:lpstr>
      <vt:lpstr>Rangos de commit</vt:lpstr>
      <vt:lpstr>Selectores de git</vt:lpstr>
      <vt:lpstr>¿Aún hay tiempo?</vt:lpstr>
      <vt:lpstr>Créditos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Taller de git</dc:title>
  <dc:creator>Ricardo Lopez</dc:creator>
  <cp:lastModifiedBy>Ricardo López Fócil</cp:lastModifiedBy>
  <cp:revision>98</cp:revision>
  <dcterms:created xsi:type="dcterms:W3CDTF">2018-02-13T01:11:19Z</dcterms:created>
  <dcterms:modified xsi:type="dcterms:W3CDTF">2018-03-20T19:12:02Z</dcterms:modified>
</cp:coreProperties>
</file>